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5" Type="http://schemas.openxmlformats.org/officeDocument/2006/relationships/tableStyles" Target="tableStyles.xml"/><Relationship Id="rId4" Type="http://schemas.openxmlformats.org/officeDocument/2006/relationships/viewProps" Target="viewProps.xml"/><Relationship Id="rId3" Type="http://schemas.openxmlformats.org/officeDocument/2006/relationships/presProps" Target="presProps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270" y="-9525"/>
            <a:ext cx="12195175" cy="641985"/>
          </a:xfrm>
        </p:spPr>
        <p:txBody>
          <a:bodyPr/>
          <a:lstStyle>
            <a:lvl1pPr marL="0" indent="0" algn="ctr">
              <a:buNone/>
              <a:defRPr sz="4400" b="1">
                <a:solidFill>
                  <a:srgbClr val="FFFF00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5080" y="744220"/>
            <a:ext cx="12225655" cy="623570"/>
          </a:xfrm>
        </p:spPr>
        <p:txBody>
          <a:bodyPr/>
          <a:lstStyle>
            <a:lvl1pPr marL="0" indent="0" algn="ctr">
              <a:buNone/>
              <a:defRPr sz="44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Kingsoft Office WPP</Application>
  <PresentationFormat>Widescreen</PresentationFormat>
  <Paragraphs>0</Paragraphs>
  <Slides>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luca</dc:creator>
  <cp:lastModifiedBy>luca</cp:lastModifiedBy>
  <cp:revision>12</cp:revision>
  <dcterms:created xsi:type="dcterms:W3CDTF">2019-01-18T11:49:36Z</dcterms:created>
  <dcterms:modified xsi:type="dcterms:W3CDTF">2019-01-18T11:49:36Z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1033-10.1.0.5707</vt:lpwstr>
  </property>
</Properties>
</file>